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BBE03-6448-D38F-2115-56BC432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8ED20A-71BF-A4AD-EAD0-F591D3A1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5FC8-BFE1-458B-9CF3-193418D02E6E}" type="datetimeFigureOut">
              <a:rPr lang="zh-CN" altLang="en-US" smtClean="0"/>
              <a:t>2025/7/20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43AF23-8EB1-73EF-9D21-8DC6DE84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8171DF-F665-EE39-2682-8E260C17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07BB-B215-467F-8E5A-54A24578C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8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FF6AB4-8815-3C45-8E33-0FB6BD01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7ED7B8-3BC8-0C91-8964-892A70B9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5F7314-F5D6-8E82-4514-787F1AA2E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045FC8-BFE1-458B-9CF3-193418D02E6E}" type="datetimeFigureOut">
              <a:rPr lang="zh-CN" altLang="en-US" smtClean="0"/>
              <a:t>2025/7/20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6159E5-2009-FF8A-B7F1-0059EED14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E2A1FE-08C4-40FB-B91E-356C45973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3807BB-B215-467F-8E5A-54A24578C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905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C01B2713-ACF7-769D-C202-990AFA93F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ED4B6-71A4-B405-BD34-8E587E53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FAB1E2A-A4D0-67A8-1E50-DE986C993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99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1CFED-F599-06D1-846C-D50EEDF4A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B5879FEA-6615-994D-1DEF-0C3F86633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1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74E3A-8C25-8C34-7F1A-C0A255C88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B0DEAF8E-1B9A-DA7B-52B3-891D9C46D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1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10ABA-3650-AE8C-3F25-B970ED10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&#10;&#10;AI 生成的内容可能不正确。">
            <a:extLst>
              <a:ext uri="{FF2B5EF4-FFF2-40B4-BE49-F238E27FC236}">
                <a16:creationId xmlns:a16="http://schemas.microsoft.com/office/drawing/2014/main" id="{34325C68-7815-8143-3077-D0E4A7878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1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CE9C4-8F57-08CF-7319-E18B22A5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日程表&#10;&#10;AI 生成的内容可能不正确。">
            <a:extLst>
              <a:ext uri="{FF2B5EF4-FFF2-40B4-BE49-F238E27FC236}">
                <a16:creationId xmlns:a16="http://schemas.microsoft.com/office/drawing/2014/main" id="{97930F1E-4A30-A311-D799-3B3F72964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6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2763-C1E4-069F-2D24-A8CD21A6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00E6A160-9CFE-D0F2-D633-341786409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92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2985-3762-E96A-ED0D-6259D3064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日程表&#10;&#10;AI 生成的内容可能不正确。">
            <a:extLst>
              <a:ext uri="{FF2B5EF4-FFF2-40B4-BE49-F238E27FC236}">
                <a16:creationId xmlns:a16="http://schemas.microsoft.com/office/drawing/2014/main" id="{26188C90-EB78-B560-18BE-006CEDCCA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31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A34D6-96B8-36E3-ACEF-852DF04FE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日程表&#10;&#10;AI 生成的内容可能不正确。">
            <a:extLst>
              <a:ext uri="{FF2B5EF4-FFF2-40B4-BE49-F238E27FC236}">
                <a16:creationId xmlns:a16="http://schemas.microsoft.com/office/drawing/2014/main" id="{AB6E8FEE-D9B9-7587-5853-5AEA1C51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69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E974-A789-428A-3E77-74D4A9B95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8A020172-09F2-B2BD-6078-BC00BAE62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9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A5565-AE01-23DF-DF8F-F6625371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058508F6-31A0-EA8C-3605-7D755F5B5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1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6939D-A035-F810-B475-3D08F6722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漏斗图&#10;&#10;AI 生成的内容可能不正确。">
            <a:extLst>
              <a:ext uri="{FF2B5EF4-FFF2-40B4-BE49-F238E27FC236}">
                <a16:creationId xmlns:a16="http://schemas.microsoft.com/office/drawing/2014/main" id="{A095F030-252E-BCC5-76EF-54268659F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49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0CD6F-24BA-2250-5CBB-54242D5F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D293FCB1-77FD-9286-E3DD-077CF5167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45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C5E18-0766-8CE1-E576-FE7FF598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04959DD4-F499-1E99-EACF-850899393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9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E3EFE-DB56-BE7E-AEAB-F82DED06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D27CD754-3433-61FB-C80A-FFFEC41A2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B409-1DC1-CC6E-EB81-EB2175214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AB7842E8-FE19-D332-11CA-AD73C2C8E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08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AA444-FF68-E130-AA18-1FCB5E5AF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, 表格&#10;&#10;AI 生成的内容可能不正确。">
            <a:extLst>
              <a:ext uri="{FF2B5EF4-FFF2-40B4-BE49-F238E27FC236}">
                <a16:creationId xmlns:a16="http://schemas.microsoft.com/office/drawing/2014/main" id="{84FFE5B5-65BF-6676-5E53-8396650A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6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C53D6-D689-EB80-A0AA-438AE0114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日程表&#10;&#10;AI 生成的内容可能不正确。">
            <a:extLst>
              <a:ext uri="{FF2B5EF4-FFF2-40B4-BE49-F238E27FC236}">
                <a16:creationId xmlns:a16="http://schemas.microsoft.com/office/drawing/2014/main" id="{9F457DDB-5A09-1EE7-2C91-19DF7EE0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84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7861A-178C-CC72-F659-F9DFE39F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E3FACD33-7A12-9214-3CA6-A9C9DA96E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FF0E-090E-D167-9DC1-2DDF5DE77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日程表&#10;&#10;AI 生成的内容可能不正确。">
            <a:extLst>
              <a:ext uri="{FF2B5EF4-FFF2-40B4-BE49-F238E27FC236}">
                <a16:creationId xmlns:a16="http://schemas.microsoft.com/office/drawing/2014/main" id="{2FF75B5A-98AE-279F-F254-B60E2B729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0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85CA0-D036-ACAD-80C0-2B750D4E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682DBA24-C25A-B941-4BC8-545215B1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04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A746F-2178-72BF-7305-40328D709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369D7BDE-DE9F-6449-079B-3122D1D8A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7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C6744-476A-139A-B720-B897EB9BF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漏斗图&#10;&#10;AI 生成的内容可能不正确。">
            <a:extLst>
              <a:ext uri="{FF2B5EF4-FFF2-40B4-BE49-F238E27FC236}">
                <a16:creationId xmlns:a16="http://schemas.microsoft.com/office/drawing/2014/main" id="{9EE2575D-1E0A-17DB-FEAD-BEACB138A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7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E4505-E00E-DC41-06FF-563F092CE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10FAF2ED-8F3C-EEC5-576C-B26460493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00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312E5-C010-FEEB-BCB8-4CEE9EB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FE6C2F3A-2928-B389-5DD1-44A42F2F0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36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C9820-6C60-FD55-8D98-9FC9C914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B2847601-C81A-3EFB-7BBD-B6AA536DE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77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164A7-486D-84D7-D679-DFE6CAAAA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3272876C-6B0B-586E-E310-3D0592EC3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9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EF2C9-1FA4-26BF-65EE-423382A0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C36BC85F-8071-555A-A55F-FCBA50D7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46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8D7E5-ACD2-1046-E560-E5193F2E4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&#10;&#10;AI 生成的内容可能不正确。">
            <a:extLst>
              <a:ext uri="{FF2B5EF4-FFF2-40B4-BE49-F238E27FC236}">
                <a16:creationId xmlns:a16="http://schemas.microsoft.com/office/drawing/2014/main" id="{3C4A46F4-87C3-D98C-CA89-4FC302B7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64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72FFB-BC5C-FCC1-4278-5BD12C40A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日历&#10;&#10;AI 生成的内容可能不正确。">
            <a:extLst>
              <a:ext uri="{FF2B5EF4-FFF2-40B4-BE49-F238E27FC236}">
                <a16:creationId xmlns:a16="http://schemas.microsoft.com/office/drawing/2014/main" id="{56F91FD4-095A-5A6F-AA60-DA6623498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0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0A0D3-A90F-B439-533D-68D8F2194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55A09825-3417-13DF-D7DA-BAD25C2BB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16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5E3A9-A69B-D254-EF04-BF400CABC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日程表&#10;&#10;AI 生成的内容可能不正确。">
            <a:extLst>
              <a:ext uri="{FF2B5EF4-FFF2-40B4-BE49-F238E27FC236}">
                <a16:creationId xmlns:a16="http://schemas.microsoft.com/office/drawing/2014/main" id="{FF5B58BC-DF1B-F162-B699-B83239C29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FC322-ED46-2AF4-907D-39138C353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AI 生成的内容可能不正确。">
            <a:extLst>
              <a:ext uri="{FF2B5EF4-FFF2-40B4-BE49-F238E27FC236}">
                <a16:creationId xmlns:a16="http://schemas.microsoft.com/office/drawing/2014/main" id="{FCF41708-CC73-79DD-6BFB-7FC80FA94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7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90A09-89B7-471C-84B1-F061CAD2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6032C57-6709-B079-F0DC-CDA55B15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47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01A73-3D2E-495C-DBDE-F9854AF64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网站&#10;&#10;AI 生成的内容可能不正确。">
            <a:extLst>
              <a:ext uri="{FF2B5EF4-FFF2-40B4-BE49-F238E27FC236}">
                <a16:creationId xmlns:a16="http://schemas.microsoft.com/office/drawing/2014/main" id="{32069AEE-7FA6-0755-0914-0C91AE1A0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1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5EEFE-CB8A-8061-396A-B34F2008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F68F2D44-546C-EFE1-358D-4747D9022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62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8B9ED-5F67-1224-699F-53B4C271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日程表&#10;&#10;AI 生成的内容可能不正确。">
            <a:extLst>
              <a:ext uri="{FF2B5EF4-FFF2-40B4-BE49-F238E27FC236}">
                <a16:creationId xmlns:a16="http://schemas.microsoft.com/office/drawing/2014/main" id="{8676D0EA-5625-48BB-932D-52D8EB813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73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6B50-AFE6-F5CC-0D10-3DCB4DFC6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CF8677BE-B633-CFD4-84B5-58BED16E2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3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91F51-7B05-5699-8BA7-1E42E1DD2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0E97F41F-5DBF-D1C9-0842-B416A76B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7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6782E-9317-3A6C-6C8F-877D3DCC0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网站&#10;&#10;AI 生成的内容可能不正确。">
            <a:extLst>
              <a:ext uri="{FF2B5EF4-FFF2-40B4-BE49-F238E27FC236}">
                <a16:creationId xmlns:a16="http://schemas.microsoft.com/office/drawing/2014/main" id="{6999C869-6F65-46EB-4A1B-C3EF43FBE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5EF53-C8CF-6895-7B52-A130626E9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6F70BAE7-C6AE-1E9D-F04C-1B6D05E7B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5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A5889-A3C4-CD69-2229-7A8574666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日程表&#10;&#10;AI 生成的内容可能不正确。">
            <a:extLst>
              <a:ext uri="{FF2B5EF4-FFF2-40B4-BE49-F238E27FC236}">
                <a16:creationId xmlns:a16="http://schemas.microsoft.com/office/drawing/2014/main" id="{AD748A39-7139-89D7-5CE1-B32F3A961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5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83358-E811-2B3C-1EFC-F9485020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日程表&#10;&#10;AI 生成的内容可能不正确。">
            <a:extLst>
              <a:ext uri="{FF2B5EF4-FFF2-40B4-BE49-F238E27FC236}">
                <a16:creationId xmlns:a16="http://schemas.microsoft.com/office/drawing/2014/main" id="{DD81F55B-AC77-6249-4070-AD8DCCCC1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  <p:pic>
        <p:nvPicPr>
          <p:cNvPr id="5" name="图片 4" descr="图形用户界面, 网站&#10;&#10;AI 生成的内容可能不正确。">
            <a:extLst>
              <a:ext uri="{FF2B5EF4-FFF2-40B4-BE49-F238E27FC236}">
                <a16:creationId xmlns:a16="http://schemas.microsoft.com/office/drawing/2014/main" id="{02B45188-0498-C88D-B1A1-12A4ABBE3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73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宽屏</PresentationFormat>
  <Paragraphs>0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琎 柴</dc:creator>
  <cp:lastModifiedBy>琎 柴</cp:lastModifiedBy>
  <cp:revision>3</cp:revision>
  <dcterms:created xsi:type="dcterms:W3CDTF">2025-07-20T13:43:59Z</dcterms:created>
  <dcterms:modified xsi:type="dcterms:W3CDTF">2025-07-20T13:51:13Z</dcterms:modified>
</cp:coreProperties>
</file>